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35" r:id="rId4"/>
    <p:sldId id="2144" r:id="rId5"/>
    <p:sldId id="2137" r:id="rId6"/>
    <p:sldId id="2128" r:id="rId7"/>
    <p:sldId id="2131" r:id="rId8"/>
    <p:sldId id="2132" r:id="rId9"/>
    <p:sldId id="2130" r:id="rId10"/>
    <p:sldId id="2133" r:id="rId11"/>
    <p:sldId id="2138" r:id="rId12"/>
    <p:sldId id="2139" r:id="rId13"/>
    <p:sldId id="2140" r:id="rId14"/>
    <p:sldId id="2141" r:id="rId15"/>
    <p:sldId id="2143" r:id="rId16"/>
    <p:sldId id="2142" r:id="rId17"/>
    <p:sldId id="263" r:id="rId18"/>
    <p:sldId id="211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5439"/>
  </p:normalViewPr>
  <p:slideViewPr>
    <p:cSldViewPr snapToGrid="0" snapToObjects="1" showGuides="1">
      <p:cViewPr varScale="1">
        <p:scale>
          <a:sx n="120" d="100"/>
          <a:sy n="120" d="100"/>
        </p:scale>
        <p:origin x="960" y="6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19/09/2021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3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6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9/19/2021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3.jpe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3.jpe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Neuvième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068" y="1759409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613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connecté en tant qu’employé je saisis une note de frais avec un justificatif qui a une extension différent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j'envoie. J'arrive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d’Bills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clique sur l'icône "voir" pour consulter le justificatif : la modale s'ouvre, mais il n'y a pas d'image.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je me connecte à présent en tant qu'Admin, et que je clique sur le ticket correspondant, le nom du fichier affiché est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clique sur l'icône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voir"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modale s'ouvre, mais il n'y a pas d'image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7140" y="812675"/>
            <a:ext cx="574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modale doit afficher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correspondant au ticket doit afficher le nom du fichier.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Suggestion :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Empêcher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saisie d'un document avec une extension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niveau du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du fichier NewBills.js.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cela se passe dans la méthode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b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»...</a:t>
            </a: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40701" y="6581316"/>
            <a:ext cx="165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fichier : NewBill.js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32" y="2947915"/>
            <a:ext cx="4537517" cy="3155173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 bwMode="auto">
          <a:xfrm>
            <a:off x="2200934" y="3779877"/>
            <a:ext cx="3080012" cy="4199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200933" y="4243330"/>
            <a:ext cx="3080013" cy="11261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2212544" y="5509454"/>
            <a:ext cx="3080012" cy="564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3851370"/>
            <a:ext cx="390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extensions autorisées :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"jpeg" et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4292306"/>
            <a:ext cx="401947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l'une des extensions autorisées existe dans le nom du fichier. Si c'est le cas, le nom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 est affiché et la modale peux afficher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Note: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utilisant la méthode « </a:t>
            </a:r>
            <a:r>
              <a:rPr lang="fr-FR" sz="10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exec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 qui </a:t>
            </a:r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exécute la recherche d'une correspondance sur une chaîne de caractères donnée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5652969"/>
            <a:ext cx="257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Sinon, affichez un message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" name="Connecteur droit avec flèche 5"/>
          <p:cNvCxnSpPr>
            <a:stCxn id="14" idx="1"/>
            <a:endCxn id="4" idx="3"/>
          </p:cNvCxnSpPr>
          <p:nvPr/>
        </p:nvCxnSpPr>
        <p:spPr>
          <a:xfrm flipH="1">
            <a:off x="5280946" y="3989870"/>
            <a:ext cx="1810601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1"/>
            <a:endCxn id="12" idx="3"/>
          </p:cNvCxnSpPr>
          <p:nvPr/>
        </p:nvCxnSpPr>
        <p:spPr>
          <a:xfrm flipH="1" flipV="1">
            <a:off x="5280946" y="4806386"/>
            <a:ext cx="1810601" cy="144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>
            <a:off x="5300529" y="5791469"/>
            <a:ext cx="1791018" cy="812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2895" y="238170"/>
            <a:ext cx="2444836" cy="388373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67179" y="963941"/>
            <a:ext cx="42530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unitaires 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localstorage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Placez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UI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Firestore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bill ou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fonction/méthode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Imiter l'interaction de l'utilisateur (cliquer/choisir un fichier)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Écrire le(s) test(s) en utilisant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matchers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le(s) résultat(s) attendu(s) est/sont valide(s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782" y="3449682"/>
            <a:ext cx="348216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ill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Comparez la couleur de fond de l'icône à la couleur de fond de la </a:t>
            </a:r>
            <a:r>
              <a:rPr lang="fr-FR" sz="110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verticale.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Elle devrait être différente  (si mis en évidence).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should be ordered from earliest to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latest :</a:t>
            </a:r>
          </a:p>
          <a:p>
            <a:r>
              <a:rPr lang="en-GB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déjà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handleClickNewBill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formulaire s'affiche</a:t>
            </a:r>
          </a:p>
          <a:p>
            <a:pPr>
              <a:lnSpc>
                <a:spcPct val="150000"/>
              </a:lnSpc>
            </a:pPr>
            <a:endParaRPr lang="en-GB" sz="7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en-GB" sz="7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handleClickIconEye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la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modale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s'ouvre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presque le même test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871110" y="3449682"/>
            <a:ext cx="3776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mail 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  <a:p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1: format de fichier </a:t>
            </a:r>
            <a:r>
              <a:rPr lang="en-GB" sz="11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 du fichier est le nom du fichier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sélectionné</a:t>
            </a:r>
          </a:p>
          <a:p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2 : format de fichier incorrect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un message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s'affiche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735360" y="4470415"/>
            <a:ext cx="325474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on est redirigé vers la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affichés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Loading… : 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est en train de se charger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 : 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back-end envoie un message d'erreur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mêmes tests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en-GB" sz="10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38" y="1081760"/>
            <a:ext cx="3186273" cy="221939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07358" y="957618"/>
            <a:ext cx="810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12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Describe</a:t>
            </a: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endParaRPr lang="en-GB" sz="1000" b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" y="5582700"/>
            <a:ext cx="2339680" cy="31796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4" y="5341205"/>
            <a:ext cx="2806700" cy="3359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3" y="6267893"/>
            <a:ext cx="2806701" cy="4358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" y="6421883"/>
            <a:ext cx="2339680" cy="31796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23" y="5108276"/>
            <a:ext cx="2806700" cy="34257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4" y="3883192"/>
            <a:ext cx="2806701" cy="3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2" y="1118064"/>
            <a:ext cx="3247654" cy="515904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20855" y="1288185"/>
            <a:ext cx="577850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d'intégration :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SpyOn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(regarder) la méthode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post)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module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(mock)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les valeurs retournées par la promesse (après l'appel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la méthode a été appelée une fois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que les données sont conformes aux attentes (dans ce cas : longueur de la table)</a:t>
            </a:r>
          </a:p>
          <a:p>
            <a:pPr>
              <a:lnSpc>
                <a:spcPct val="150000"/>
              </a:lnSpc>
            </a:pPr>
            <a:r>
              <a:rPr lang="en-GB" sz="1200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</a:t>
            </a: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 la réponse d'erreur retournée dans la promesse (404 ou 500)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la réponse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que la bonne erreur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soit affichée</a:t>
            </a: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d'intégration GET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même test que 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remplacer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 par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</a:p>
          <a:p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d'intégration POST est similaire au test d'intégration GET, mais on crée une facture et on l'ajoute. On écrit la méthode "post" : la promesse est résolue avec une copie de la facture.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447857"/>
            <a:ext cx="113768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jest.spyOn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de simuler soit le module entier, soit les fonctions individuelles du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module.</a:t>
            </a:r>
          </a:p>
          <a:p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 utilisation la plus générale, il peut être utilisé pour suivre les appels sur une méthode. Il prend deux paramètres : le premier est le nom de l'objet et le second est le nom de la méthode à espionner.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59" y="1450513"/>
            <a:ext cx="3002857" cy="44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5565" y="409186"/>
            <a:ext cx="4404883" cy="7089953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Il n'y a pas de temps pour automatiser des tests End-to-End, les tests seront effectués manuellement par Leila.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Le plan End-to-End a déjà été écrit sur le parcours de l'administrateur RH. Utilisez-le comme source d'inspiration.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103030" y="6156604"/>
            <a:ext cx="708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Login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31" y="1899052"/>
            <a:ext cx="6018225" cy="4088821"/>
          </a:xfrm>
          <a:prstGeom prst="rect">
            <a:avLst/>
          </a:prstGeom>
        </p:spPr>
      </p:pic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92983" y="3427855"/>
            <a:ext cx="2263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incorrectement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rempli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80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1" y="705131"/>
            <a:ext cx="4068000" cy="594000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création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nouvelles factures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Bills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4241831" y="770587"/>
            <a:ext cx="4072699" cy="18964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4241831" y="2711054"/>
            <a:ext cx="4072699" cy="19643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4241831" y="4719468"/>
            <a:ext cx="4072699" cy="8540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1580293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L'affichage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notes de frais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7" y="3510924"/>
            <a:ext cx="221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de la modale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007977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1831" y="5617539"/>
            <a:ext cx="4069069" cy="9846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choix / le téléchargement d'un fichier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3110788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5" y="703139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509318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5847907"/>
            <a:ext cx="4068445" cy="759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5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480505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déconnexion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1711819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soumission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44" y="708455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229524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322270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 bwMode="auto">
          <a:xfrm>
            <a:off x="4246085" y="441244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04733" y="361531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257944" y="5182085"/>
            <a:ext cx="405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Vertical Layout</a:t>
            </a:r>
            <a:endParaRPr lang="fr-FR" sz="1200" i="1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38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kanban.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taux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Débuggez et testez un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SaaS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7843" y="759451"/>
            <a:ext cx="2974052" cy="4724416"/>
          </a:xfrm>
          <a:prstGeom prst="rect">
            <a:avLst/>
          </a:prstGeom>
        </p:spPr>
      </p:pic>
      <p:pic>
        <p:nvPicPr>
          <p:cNvPr id="13" name="Image 1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1" y="1712601"/>
            <a:ext cx="4428000" cy="280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7230" y="784957"/>
            <a:ext cx="4116360" cy="653902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40" y="2164687"/>
            <a:ext cx="6228000" cy="3780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5604007" y="3078521"/>
            <a:ext cx="800733" cy="179103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95792" y="4269068"/>
            <a:ext cx="289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2540" y="5627721"/>
            <a:ext cx="620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67919" y="2518883"/>
            <a:ext cx="650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83%</a:t>
            </a:r>
            <a:endParaRPr lang="fr-FR" sz="9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7843" y="759451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1712602"/>
            <a:ext cx="4428000" cy="280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7230" y="784957"/>
            <a:ext cx="4116360" cy="6539023"/>
          </a:xfrm>
          <a:prstGeom prst="rect">
            <a:avLst/>
          </a:prstGeom>
        </p:spPr>
      </p:pic>
      <p:pic>
        <p:nvPicPr>
          <p:cNvPr id="16" name="Image 1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2" y="2151442"/>
            <a:ext cx="6228000" cy="37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d’UX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5295013" y="2999226"/>
            <a:ext cx="898451" cy="15468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95792" y="4269068"/>
            <a:ext cx="289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2540" y="5627721"/>
            <a:ext cx="620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28219" y="2637946"/>
            <a:ext cx="49593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0%</a:t>
            </a:r>
          </a:p>
          <a:p>
            <a:pPr algn="ctr"/>
            <a:endParaRPr lang="fr-FR" sz="400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83%</a:t>
            </a:r>
          </a:p>
          <a:p>
            <a:pPr algn="ctr"/>
            <a:endParaRPr lang="fr-FR" sz="400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61%</a:t>
            </a:r>
          </a:p>
          <a:p>
            <a:pPr algn="ctr"/>
            <a:endParaRPr lang="en-GB" sz="400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100%</a:t>
            </a:r>
          </a:p>
          <a:p>
            <a:pPr algn="ctr"/>
            <a:endParaRPr lang="en-GB" sz="400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0%</a:t>
            </a:r>
            <a:endParaRPr lang="fr-FR" sz="9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382189" y="3514476"/>
            <a:ext cx="650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88%</a:t>
            </a:r>
            <a:endParaRPr lang="fr-FR" sz="9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9812" y="1081936"/>
            <a:ext cx="3513552" cy="5581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88928"/>
            <a:ext cx="4593427" cy="31423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912" y="442033"/>
            <a:ext cx="4331196" cy="688029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rapport de couverture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68" y="1949102"/>
            <a:ext cx="6571014" cy="388403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641373" y="3232298"/>
            <a:ext cx="900045" cy="219901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5870" y="1845077"/>
            <a:ext cx="2847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63360" y="1437051"/>
            <a:ext cx="688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Login.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38961" y="1705666"/>
            <a:ext cx="397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cannot read properties of null (‘reading value’)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la ligne 38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5680477"/>
            <a:ext cx="57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 UI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	le champ email : 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du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rapport de test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Login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si un administrateur remplit correctement les champs du Login, il devrait naviguer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" y="2366486"/>
            <a:ext cx="4481438" cy="3138108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4556051" y="2686966"/>
            <a:ext cx="712382" cy="30834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 bwMode="auto">
          <a:xfrm>
            <a:off x="2618268" y="3780945"/>
            <a:ext cx="712382" cy="18192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7" y="2366063"/>
            <a:ext cx="4477665" cy="3138108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 bwMode="auto">
          <a:xfrm>
            <a:off x="6640033" y="4228689"/>
            <a:ext cx="4566683" cy="36150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endCxn id="25" idx="0"/>
          </p:cNvCxnSpPr>
          <p:nvPr/>
        </p:nvCxnSpPr>
        <p:spPr>
          <a:xfrm>
            <a:off x="2275367" y="2147962"/>
            <a:ext cx="699092" cy="16329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5" idx="3"/>
          </p:cNvCxnSpPr>
          <p:nvPr/>
        </p:nvCxnSpPr>
        <p:spPr>
          <a:xfrm>
            <a:off x="3330650" y="3871909"/>
            <a:ext cx="3309383" cy="5481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à coins arrondis 36"/>
          <p:cNvSpPr/>
          <p:nvPr/>
        </p:nvSpPr>
        <p:spPr bwMode="auto">
          <a:xfrm>
            <a:off x="938961" y="4228689"/>
            <a:ext cx="964267" cy="59542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>
            <a:endCxn id="37" idx="2"/>
          </p:cNvCxnSpPr>
          <p:nvPr/>
        </p:nvCxnSpPr>
        <p:spPr>
          <a:xfrm flipV="1">
            <a:off x="1421095" y="4824110"/>
            <a:ext cx="0" cy="9478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8605" y="5689746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handleSubmitAdmin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	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9" name="Connecteur droit avec flèche 48"/>
          <p:cNvCxnSpPr>
            <a:stCxn id="19" idx="2"/>
            <a:endCxn id="51" idx="0"/>
          </p:cNvCxnSpPr>
          <p:nvPr/>
        </p:nvCxnSpPr>
        <p:spPr>
          <a:xfrm>
            <a:off x="8923375" y="4590196"/>
            <a:ext cx="0" cy="10995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6258151"/>
            <a:ext cx="110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Les valeurs des propriétés ne peuvent pas être lues car les mauvais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querySelectors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ont été utilisés.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admin-email-input ».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Rapport 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test: </a:t>
            </a: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Cannot read property ‘value’ of null;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Expect(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jest.fn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toHaveBeenCalled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Expect number of calls: &gt;=1 but received 0;</a:t>
            </a:r>
          </a:p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Expect(received).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toBeTruthy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Received: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null;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test a échoué).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3" name="Connecteur droit 62"/>
          <p:cNvCxnSpPr/>
          <p:nvPr/>
        </p:nvCxnSpPr>
        <p:spPr>
          <a:xfrm flipV="1">
            <a:off x="7061791" y="4049766"/>
            <a:ext cx="873642" cy="91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44001" y="6581316"/>
            <a:ext cx="255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Login.js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LoginUI.js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3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72446"/>
            <a:ext cx="3493473" cy="55495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3631220"/>
            <a:ext cx="4533900" cy="18917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Bills / les notes de frais s'affichent par ordre décroissant est passe au rouge (le test 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échoué).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1512934"/>
            <a:ext cx="6431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 :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trie pas les données par date avant l'affichage des notes de frais.</a:t>
            </a: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Faire passer le test au vert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réparant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la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fonctionnalité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913925" y="658131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7" y="2377528"/>
            <a:ext cx="4542504" cy="314548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 bwMode="auto">
          <a:xfrm>
            <a:off x="10292814" y="2826337"/>
            <a:ext cx="678426" cy="11208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9254" y="5716637"/>
            <a:ext cx="1146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Problème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si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 le tri pour passer le test, les notes de frais ne s'affichent toujours pas correctement.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502621" y="2593264"/>
            <a:ext cx="228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dates ne sont pas en ordre</a:t>
            </a:r>
            <a:endParaRPr lang="fr-FR" sz="1200" i="1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1" y="2377528"/>
            <a:ext cx="4529804" cy="1231007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 bwMode="auto">
          <a:xfrm>
            <a:off x="760165" y="2748518"/>
            <a:ext cx="4533900" cy="77085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6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82" y="745419"/>
            <a:ext cx="5071100" cy="6048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458664" y="1052684"/>
            <a:ext cx="4678188" cy="54720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2" y="1988603"/>
            <a:ext cx="4663320" cy="89876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3" y="812675"/>
            <a:ext cx="1752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4" y="2966838"/>
            <a:ext cx="36579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les données sont triées, appelez 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que les notes de frais s'affichent au format français.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 : 1 jan 21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)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2514" y="652476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5" y="1142226"/>
            <a:ext cx="4659112" cy="8139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5" y="2896576"/>
            <a:ext cx="4663008" cy="12795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47" y="3999179"/>
            <a:ext cx="4659112" cy="156390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4507107" y="1274262"/>
            <a:ext cx="68432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 bwMode="auto">
          <a:xfrm>
            <a:off x="3874074" y="4599718"/>
            <a:ext cx="3201442" cy="2798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 bwMode="auto">
          <a:xfrm>
            <a:off x="3688227" y="2268136"/>
            <a:ext cx="4259610" cy="53750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3826678" y="3370790"/>
            <a:ext cx="178160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5191433" y="1358911"/>
            <a:ext cx="2822684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7075516" y="4746100"/>
            <a:ext cx="972399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7936559" y="2541969"/>
            <a:ext cx="215161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5608284" y="3459280"/>
            <a:ext cx="2450245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99" y="2388168"/>
            <a:ext cx="2645253" cy="342859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" y="2724574"/>
            <a:ext cx="2381753" cy="2754644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2023479" y="2920181"/>
            <a:ext cx="846986" cy="235384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1045862"/>
            <a:ext cx="370701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l'appel à la fonction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avant de trier les données.</a:t>
            </a: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la méthode « </a:t>
            </a:r>
            <a:r>
              <a:rPr lang="fr-FR" sz="10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getBills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 )</a:t>
            </a:r>
          </a:p>
          <a:p>
            <a:endParaRPr lang="fr-FR" sz="3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(Note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Quand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date est au format 1 Jan. 21, la méthode sort() ne fonctionne pas 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4307518"/>
            <a:ext cx="28671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des dates corrompues,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gérer.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 : qui était géré par le « catch ».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2294709"/>
            <a:ext cx="36579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code pour trier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)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4" y="5651510"/>
            <a:ext cx="31251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Réécriture de la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format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Jan. 21) pour passer le test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/(?&lt;day&gt;\d?\d)\s+(?&lt;month&gt;\w.+)[.]\s+(?&lt;year&gt;\d\d)/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4" y="5553874"/>
            <a:ext cx="4652395" cy="980103"/>
          </a:xfrm>
          <a:prstGeom prst="rect">
            <a:avLst/>
          </a:prstGeom>
        </p:spPr>
      </p:pic>
      <p:sp>
        <p:nvSpPr>
          <p:cNvPr id="37" name="Rectangle à coins arrondis 36"/>
          <p:cNvSpPr/>
          <p:nvPr/>
        </p:nvSpPr>
        <p:spPr bwMode="auto">
          <a:xfrm>
            <a:off x="5016615" y="5955434"/>
            <a:ext cx="2266129" cy="19206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8" idx="3"/>
          </p:cNvCxnSpPr>
          <p:nvPr/>
        </p:nvCxnSpPr>
        <p:spPr>
          <a:xfrm flipH="1">
            <a:off x="7282745" y="6043926"/>
            <a:ext cx="837314" cy="1236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0" y="1732429"/>
            <a:ext cx="3493473" cy="50316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62" y="2120450"/>
            <a:ext cx="1268200" cy="41612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" y="2018211"/>
            <a:ext cx="1819762" cy="432332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5065" y="1321621"/>
            <a:ext cx="3493473" cy="522699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DashBoard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10718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Je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suis connecté en tant qu'administrateur RH, je déplie une liste de tickets (ex : statut "validé"), je sélectionne un ticket, puis je déplie une seconde liste (ex : statut "refusé"), </a:t>
            </a:r>
            <a:r>
              <a:rPr lang="fr-FR" sz="12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ne peux plus sélectionner un ticket de la première liste</a:t>
            </a: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en-GB" sz="12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en-GB" sz="12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pourvoir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déplier plusieurs listes, et consulter les tickets de chacune des deux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listes.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19040" y="1775152"/>
            <a:ext cx="349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utilisant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console.log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50" y="2375795"/>
            <a:ext cx="4197112" cy="3128799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 bwMode="auto">
          <a:xfrm>
            <a:off x="2494155" y="2201766"/>
            <a:ext cx="1028414" cy="611110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 bwMode="auto">
          <a:xfrm>
            <a:off x="2494155" y="2823903"/>
            <a:ext cx="1028413" cy="5925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 bwMode="auto">
          <a:xfrm>
            <a:off x="2494154" y="3432051"/>
            <a:ext cx="1028415" cy="580061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494154" y="4031055"/>
            <a:ext cx="1028414" cy="600232"/>
          </a:xfrm>
          <a:prstGeom prst="round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 bwMode="auto">
          <a:xfrm>
            <a:off x="2494155" y="5261393"/>
            <a:ext cx="1028412" cy="880522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 bwMode="auto">
          <a:xfrm>
            <a:off x="3584177" y="2120450"/>
            <a:ext cx="190514" cy="4161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3270" y="2218780"/>
            <a:ext cx="2404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appelé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fois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2701" y="2996274"/>
            <a:ext cx="242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Validé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9608" y="3431882"/>
            <a:ext cx="24042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Sélectionnez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ticket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</a:t>
            </a: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6514" y="4204213"/>
            <a:ext cx="2184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Refusé 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3271" y="5413113"/>
            <a:ext cx="24042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Sélectionnez le ticket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</a:t>
            </a: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 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trois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 !</a:t>
            </a:r>
          </a:p>
        </p:txBody>
      </p:sp>
      <p:cxnSp>
        <p:nvCxnSpPr>
          <p:cNvPr id="23" name="Connecteur droit avec flèche 22"/>
          <p:cNvCxnSpPr>
            <a:stCxn id="45" idx="1"/>
          </p:cNvCxnSpPr>
          <p:nvPr/>
        </p:nvCxnSpPr>
        <p:spPr>
          <a:xfrm flipH="1">
            <a:off x="3522570" y="2507321"/>
            <a:ext cx="490700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8" idx="1"/>
            <a:endCxn id="36" idx="3"/>
          </p:cNvCxnSpPr>
          <p:nvPr/>
        </p:nvCxnSpPr>
        <p:spPr>
          <a:xfrm flipH="1">
            <a:off x="3522569" y="3720423"/>
            <a:ext cx="497039" cy="16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4" idx="1"/>
            <a:endCxn id="42" idx="3"/>
          </p:cNvCxnSpPr>
          <p:nvPr/>
        </p:nvCxnSpPr>
        <p:spPr>
          <a:xfrm flipH="1">
            <a:off x="3522567" y="5701654"/>
            <a:ext cx="49070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185536" y="6623844"/>
            <a:ext cx="196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DashBoard.js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8257" y="6096064"/>
            <a:ext cx="2790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Chaque fois qu'une liste est ouverte (ou fermée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),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autre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ajouté à TOUS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tickets.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y a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appels de fonction en un seul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clic…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7655442" y="3285460"/>
            <a:ext cx="1679262" cy="20346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7058698" y="4889840"/>
            <a:ext cx="3126838" cy="22982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 bwMode="auto">
          <a:xfrm>
            <a:off x="7058698" y="4321125"/>
            <a:ext cx="3229524" cy="3226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73948" y="5721099"/>
            <a:ext cx="4205177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</a:t>
            </a:r>
            <a:endParaRPr lang="fr-FR" sz="105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mettre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addEventListeners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seulement sur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ouverte correspondante au lieu de sur TOUS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chaque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fois.</a:t>
            </a:r>
          </a:p>
          <a:p>
            <a:pPr>
              <a:lnSpc>
                <a:spcPct val="150000"/>
              </a:lnSpc>
            </a:pP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(ex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remplacez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bills »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filteredBills(bills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getStatus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this.index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)) »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" name="Connecteur en angle 4"/>
          <p:cNvCxnSpPr>
            <a:stCxn id="2" idx="3"/>
            <a:endCxn id="31" idx="3"/>
          </p:cNvCxnSpPr>
          <p:nvPr/>
        </p:nvCxnSpPr>
        <p:spPr>
          <a:xfrm>
            <a:off x="9334704" y="3387194"/>
            <a:ext cx="850832" cy="1617557"/>
          </a:xfrm>
          <a:prstGeom prst="bentConnector3">
            <a:avLst>
              <a:gd name="adj1" fmla="val 126868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11892</TotalTime>
  <Words>1636</Words>
  <Application>Microsoft Office PowerPoint</Application>
  <PresentationFormat>Grand écran</PresentationFormat>
  <Paragraphs>270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5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2382</cp:revision>
  <dcterms:created xsi:type="dcterms:W3CDTF">2018-12-21T22:04:22Z</dcterms:created>
  <dcterms:modified xsi:type="dcterms:W3CDTF">2021-09-19T09:13:07Z</dcterms:modified>
</cp:coreProperties>
</file>